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embeddedFontLst>
    <p:embeddedFont>
      <p:font typeface="Roboto Slab"/>
      <p:regular r:id="rId17"/>
      <p:bold r:id="rId18"/>
    </p:embeddedFont>
    <p:embeddedFont>
      <p:font typeface="Roboto"/>
      <p:regular r:id="rId19"/>
      <p:bold r:id="rId20"/>
      <p:italic r:id="rId21"/>
      <p:boldItalic r:id="rId22"/>
    </p:embeddedFont>
    <p:embeddedFont>
      <p:font typeface="Caveat"/>
      <p:regular r:id="rId23"/>
      <p:bold r:id="rId24"/>
    </p:embeddedFont>
    <p:embeddedFont>
      <p:font typeface="Nunito"/>
      <p:regular r:id="rId25"/>
      <p:bold r:id="rId26"/>
      <p:italic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bold.fntdata"/><Relationship Id="rId22" Type="http://schemas.openxmlformats.org/officeDocument/2006/relationships/font" Target="fonts/Roboto-boldItalic.fntdata"/><Relationship Id="rId21" Type="http://schemas.openxmlformats.org/officeDocument/2006/relationships/font" Target="fonts/Roboto-italic.fntdata"/><Relationship Id="rId24" Type="http://schemas.openxmlformats.org/officeDocument/2006/relationships/font" Target="fonts/Caveat-bold.fntdata"/><Relationship Id="rId23" Type="http://schemas.openxmlformats.org/officeDocument/2006/relationships/font" Target="fonts/Caveat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Nunito-bold.fntdata"/><Relationship Id="rId25" Type="http://schemas.openxmlformats.org/officeDocument/2006/relationships/font" Target="fonts/Nunito-regular.fntdata"/><Relationship Id="rId28" Type="http://schemas.openxmlformats.org/officeDocument/2006/relationships/font" Target="fonts/Nunito-boldItalic.fntdata"/><Relationship Id="rId27" Type="http://schemas.openxmlformats.org/officeDocument/2006/relationships/font" Target="fonts/Nunit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RobotoSlab-regular.fntdata"/><Relationship Id="rId16" Type="http://schemas.openxmlformats.org/officeDocument/2006/relationships/slide" Target="slides/slide11.xml"/><Relationship Id="rId19" Type="http://schemas.openxmlformats.org/officeDocument/2006/relationships/font" Target="fonts/Roboto-regular.fntdata"/><Relationship Id="rId18" Type="http://schemas.openxmlformats.org/officeDocument/2006/relationships/font" Target="fonts/RobotoSlab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76b863ac5d_0_10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76b863ac5d_0_10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76b863ac5d_0_2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76b863ac5d_0_2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76b863ac5d_0_9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76b863ac5d_0_9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76b863ac5d_0_9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76b863ac5d_0_9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76b863ac5d_0_9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76b863ac5d_0_9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76b863ac5d_0_10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76b863ac5d_0_10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76b863ac5d_0_10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76b863ac5d_0_10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76b863ac5d_0_10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76b863ac5d_0_10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76b863ac5d_0_10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76b863ac5d_0_10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76b863ac5d_0_10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76b863ac5d_0_10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1524800" y="672606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1" name="Google Shape;11;p2"/>
          <p:cNvSpPr/>
          <p:nvPr/>
        </p:nvSpPr>
        <p:spPr>
          <a:xfrm rot="10800000">
            <a:off x="6537563" y="33429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sp>
      <p:cxnSp>
        <p:nvCxnSpPr>
          <p:cNvPr id="12" name="Google Shape;12;p2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/>
          <p:nvPr/>
        </p:nvSpPr>
        <p:spPr>
          <a:xfrm>
            <a:off x="150" y="5076825"/>
            <a:ext cx="9143700" cy="66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1"/>
          <p:cNvSpPr txBox="1"/>
          <p:nvPr>
            <p:ph hasCustomPrompt="1" type="title"/>
          </p:nvPr>
        </p:nvSpPr>
        <p:spPr>
          <a:xfrm>
            <a:off x="387900" y="1152450"/>
            <a:ext cx="83682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11"/>
          <p:cNvSpPr txBox="1"/>
          <p:nvPr>
            <p:ph idx="1" type="body"/>
          </p:nvPr>
        </p:nvSpPr>
        <p:spPr>
          <a:xfrm>
            <a:off x="387900" y="2919450"/>
            <a:ext cx="83682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6" name="Google Shape;56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" name="Google Shape;18;p3"/>
          <p:cNvSpPr txBox="1"/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Google Shape;21;p4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" name="Google Shape;22;p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Google Shape;26;p5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" name="Google Shape;27;p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3879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7562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Google Shape;35;p7"/>
          <p:cNvCxnSpPr/>
          <p:nvPr/>
        </p:nvCxnSpPr>
        <p:spPr>
          <a:xfrm>
            <a:off x="489218" y="1412277"/>
            <a:ext cx="3315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6" name="Google Shape;36;p7"/>
          <p:cNvSpPr txBox="1"/>
          <p:nvPr>
            <p:ph type="title"/>
          </p:nvPr>
        </p:nvSpPr>
        <p:spPr>
          <a:xfrm>
            <a:off x="3879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7" name="Google Shape;37;p7"/>
          <p:cNvSpPr txBox="1"/>
          <p:nvPr>
            <p:ph idx="1" type="body"/>
          </p:nvPr>
        </p:nvSpPr>
        <p:spPr>
          <a:xfrm>
            <a:off x="387900" y="1594025"/>
            <a:ext cx="2808000" cy="268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8" name="Google Shape;3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1" name="Google Shape;41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4" name="Google Shape;44;p9"/>
          <p:cNvCxnSpPr/>
          <p:nvPr/>
        </p:nvCxnSpPr>
        <p:spPr>
          <a:xfrm>
            <a:off x="5029675" y="4495503"/>
            <a:ext cx="540900" cy="0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5" name="Google Shape;45;p9"/>
          <p:cNvSpPr txBox="1"/>
          <p:nvPr>
            <p:ph type="title"/>
          </p:nvPr>
        </p:nvSpPr>
        <p:spPr>
          <a:xfrm>
            <a:off x="265500" y="1209075"/>
            <a:ext cx="4045200" cy="15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46" name="Google Shape;46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8" name="Google Shape;4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 txBox="1"/>
          <p:nvPr>
            <p:ph idx="1" type="body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1pPr>
          </a:lstStyle>
          <a:p/>
        </p:txBody>
      </p:sp>
      <p:sp>
        <p:nvSpPr>
          <p:cNvPr id="51" name="Google Shape;51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rina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3"/>
          <p:cNvSpPr txBox="1"/>
          <p:nvPr/>
        </p:nvSpPr>
        <p:spPr>
          <a:xfrm>
            <a:off x="-307050" y="3053725"/>
            <a:ext cx="7336500" cy="8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4" name="Google Shape;64;p13"/>
          <p:cNvSpPr txBox="1"/>
          <p:nvPr/>
        </p:nvSpPr>
        <p:spPr>
          <a:xfrm>
            <a:off x="2540625" y="110425"/>
            <a:ext cx="4255500" cy="8082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4800">
                <a:solidFill>
                  <a:srgbClr val="FFFFFF"/>
                </a:solidFill>
                <a:latin typeface="Caveat"/>
                <a:ea typeface="Caveat"/>
                <a:cs typeface="Caveat"/>
                <a:sym typeface="Caveat"/>
              </a:rPr>
              <a:t>CHALLENGERS</a:t>
            </a:r>
            <a:endParaRPr i="1" sz="4800">
              <a:solidFill>
                <a:srgbClr val="FFFFFF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65" name="Google Shape;6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1000" y="1122000"/>
            <a:ext cx="4594750" cy="3871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2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. . .</a:t>
            </a:r>
            <a:endParaRPr/>
          </a:p>
        </p:txBody>
      </p:sp>
      <p:pic>
        <p:nvPicPr>
          <p:cNvPr id="120" name="Google Shape;12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2100" y="1536700"/>
            <a:ext cx="6540952" cy="3240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4500" y="0"/>
            <a:ext cx="4720224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3"/>
          <p:cNvSpPr txBox="1"/>
          <p:nvPr/>
        </p:nvSpPr>
        <p:spPr>
          <a:xfrm>
            <a:off x="160450" y="334400"/>
            <a:ext cx="1633800" cy="44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48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T</a:t>
            </a:r>
            <a:endParaRPr b="1" i="1" sz="48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48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H</a:t>
            </a:r>
            <a:endParaRPr b="1" i="1" sz="48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48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A</a:t>
            </a:r>
            <a:endParaRPr b="1" i="1" sz="48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48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N</a:t>
            </a:r>
            <a:endParaRPr b="1" i="1" sz="48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48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K</a:t>
            </a:r>
            <a:endParaRPr b="1" i="1" sz="48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27" name="Google Shape;127;p23"/>
          <p:cNvSpPr txBox="1"/>
          <p:nvPr/>
        </p:nvSpPr>
        <p:spPr>
          <a:xfrm>
            <a:off x="7235375" y="481250"/>
            <a:ext cx="1348200" cy="37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48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Y</a:t>
            </a:r>
            <a:endParaRPr b="1" i="1" sz="48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48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O</a:t>
            </a:r>
            <a:endParaRPr b="1" i="1" sz="48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48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U</a:t>
            </a:r>
            <a:endParaRPr b="1" i="1" sz="48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48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!!!</a:t>
            </a:r>
            <a:endParaRPr b="1" i="1" sz="48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/>
          <p:nvPr>
            <p:ph type="title"/>
          </p:nvPr>
        </p:nvSpPr>
        <p:spPr>
          <a:xfrm>
            <a:off x="1303800" y="598575"/>
            <a:ext cx="7030500" cy="48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"/>
              <a:t>Home Page : Before</a:t>
            </a:r>
            <a:endParaRPr b="0" i="1"/>
          </a:p>
        </p:txBody>
      </p:sp>
      <p:sp>
        <p:nvSpPr>
          <p:cNvPr id="71" name="Google Shape;71;p14"/>
          <p:cNvSpPr txBox="1"/>
          <p:nvPr>
            <p:ph idx="4294967295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b="1" i="1"/>
          </a:p>
        </p:txBody>
      </p:sp>
      <p:pic>
        <p:nvPicPr>
          <p:cNvPr id="72" name="Google Shape;7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3800" y="1318325"/>
            <a:ext cx="7030501" cy="3595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5"/>
          <p:cNvSpPr txBox="1"/>
          <p:nvPr>
            <p:ph type="title"/>
          </p:nvPr>
        </p:nvSpPr>
        <p:spPr>
          <a:xfrm>
            <a:off x="1303800" y="598575"/>
            <a:ext cx="7030500" cy="69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"/>
              <a:t>Home Page : After</a:t>
            </a:r>
            <a:endParaRPr b="0" i="1"/>
          </a:p>
        </p:txBody>
      </p:sp>
      <p:pic>
        <p:nvPicPr>
          <p:cNvPr id="78" name="Google Shape;7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3800" y="1462150"/>
            <a:ext cx="7030501" cy="3351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"/>
              <a:t>About Page : Before</a:t>
            </a:r>
            <a:endParaRPr b="0" i="1"/>
          </a:p>
        </p:txBody>
      </p:sp>
      <p:pic>
        <p:nvPicPr>
          <p:cNvPr id="84" name="Google Shape;8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3800" y="1388250"/>
            <a:ext cx="7105576" cy="3536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7"/>
          <p:cNvSpPr txBox="1"/>
          <p:nvPr>
            <p:ph type="title"/>
          </p:nvPr>
        </p:nvSpPr>
        <p:spPr>
          <a:xfrm>
            <a:off x="1303800" y="585225"/>
            <a:ext cx="7030500" cy="999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"/>
              <a:t>About Page : After</a:t>
            </a:r>
            <a:endParaRPr b="0" i="1"/>
          </a:p>
        </p:txBody>
      </p:sp>
      <p:pic>
        <p:nvPicPr>
          <p:cNvPr id="90" name="Google Shape;9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8225" y="1488125"/>
            <a:ext cx="6981174" cy="3502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8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"/>
              <a:t>Events Page : Before</a:t>
            </a:r>
            <a:endParaRPr b="0" i="1"/>
          </a:p>
        </p:txBody>
      </p:sp>
      <p:pic>
        <p:nvPicPr>
          <p:cNvPr id="96" name="Google Shape;9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8150" y="1458150"/>
            <a:ext cx="6921248" cy="3586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9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"/>
              <a:t>Events Page : After</a:t>
            </a:r>
            <a:endParaRPr b="0" i="1"/>
          </a:p>
        </p:txBody>
      </p:sp>
      <p:pic>
        <p:nvPicPr>
          <p:cNvPr id="102" name="Google Shape;10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8275" y="1428200"/>
            <a:ext cx="6976026" cy="347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0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"/>
              <a:t>Code : After</a:t>
            </a:r>
            <a:endParaRPr b="0" i="1"/>
          </a:p>
        </p:txBody>
      </p:sp>
      <p:pic>
        <p:nvPicPr>
          <p:cNvPr id="108" name="Google Shape;10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3800" y="1418200"/>
            <a:ext cx="6915823" cy="3361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1"/>
          <p:cNvSpPr txBox="1"/>
          <p:nvPr>
            <p:ph type="title"/>
          </p:nvPr>
        </p:nvSpPr>
        <p:spPr>
          <a:xfrm>
            <a:off x="1303800" y="598575"/>
            <a:ext cx="7030500" cy="76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"/>
              <a:t>Documentation</a:t>
            </a:r>
            <a:endParaRPr b="0" i="1"/>
          </a:p>
        </p:txBody>
      </p:sp>
      <p:pic>
        <p:nvPicPr>
          <p:cNvPr id="114" name="Google Shape;11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3800" y="1498100"/>
            <a:ext cx="7030501" cy="3174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arina">
  <a:themeElements>
    <a:clrScheme name="Marina">
      <a:dk1>
        <a:srgbClr val="FFFFFF"/>
      </a:dk1>
      <a:lt1>
        <a:srgbClr val="00517C"/>
      </a:lt1>
      <a:dk2>
        <a:srgbClr val="004065"/>
      </a:dk2>
      <a:lt2>
        <a:srgbClr val="CFD8DC"/>
      </a:lt2>
      <a:accent1>
        <a:srgbClr val="0277BD"/>
      </a:accent1>
      <a:accent2>
        <a:srgbClr val="558B2F"/>
      </a:accent2>
      <a:accent3>
        <a:srgbClr val="009688"/>
      </a:accent3>
      <a:accent4>
        <a:srgbClr val="039BE5"/>
      </a:accent4>
      <a:accent5>
        <a:srgbClr val="8BC34A"/>
      </a:accent5>
      <a:accent6>
        <a:srgbClr val="FFEB38"/>
      </a:accent6>
      <a:hlink>
        <a:srgbClr val="8BC34A"/>
      </a:hlink>
      <a:folHlink>
        <a:srgbClr val="8BC3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